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381" r:id="rId3"/>
    <p:sldId id="391" r:id="rId4"/>
    <p:sldId id="392" r:id="rId5"/>
    <p:sldId id="393" r:id="rId6"/>
    <p:sldId id="394" r:id="rId7"/>
    <p:sldId id="372" r:id="rId8"/>
    <p:sldId id="257" r:id="rId9"/>
    <p:sldId id="269" r:id="rId10"/>
    <p:sldId id="374" r:id="rId11"/>
    <p:sldId id="390" r:id="rId12"/>
    <p:sldId id="363" r:id="rId13"/>
    <p:sldId id="271" r:id="rId14"/>
    <p:sldId id="259" r:id="rId15"/>
    <p:sldId id="298" r:id="rId16"/>
    <p:sldId id="266" r:id="rId17"/>
    <p:sldId id="344" r:id="rId18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47"/>
    <p:restoredTop sz="77551"/>
  </p:normalViewPr>
  <p:slideViewPr>
    <p:cSldViewPr snapToGrid="0" snapToObjects="1">
      <p:cViewPr varScale="1">
        <p:scale>
          <a:sx n="98" d="100"/>
          <a:sy n="98" d="100"/>
        </p:scale>
        <p:origin x="11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jpeg>
</file>

<file path=ppt/media/image13.jpg>
</file>

<file path=ppt/media/image14.tiff>
</file>

<file path=ppt/media/image2.svg>
</file>

<file path=ppt/media/image3.png>
</file>

<file path=ppt/media/image4.png>
</file>

<file path=ppt/media/image5.png>
</file>

<file path=ppt/media/image6.jpe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F84C9-E7E9-1B44-A030-4A17DF4495AB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27E8-7B82-4540-BC86-490B281DF2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849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89478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53197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1574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1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55FF-0F3D-1D44-BF7C-05C1747C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85CC-FBF3-3C4B-BB4F-45A08CBD0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12D2-85B1-DF4F-A301-F80D36AB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99A7-ED64-AD4B-B3AE-5A42D704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4B89F-E24A-9048-98FA-B1493C7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581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CD98-9EF5-7746-8B77-CBCB8FA95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D5917-C696-A542-AE8A-121ED0BAE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F99-7EEA-274A-A1CE-F056A5BC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0D0C-C901-F84E-AA67-B8CA4E23F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1469B-A784-F940-AE21-41097A6F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386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DAEBB-7853-4D41-8623-872B1CA2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37D46-9C09-5D47-A378-650AED66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0C01-2F9D-7242-94ED-C345F4E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67D1-A13C-BE4F-A29D-C0D2BE7A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3845-B584-AE43-ADAD-0D2DB697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3371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68FD-C24E-4844-B559-06BC663A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F579-3BC3-CD47-9AB0-BB7AA045A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132C-8301-C04A-9B1A-23B08B31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5B95-EB03-1849-83DC-0E403185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E3FE-6BBD-664F-B6A0-A2CED1F7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60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4119-32CF-F443-88A5-2B53565D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0EB9C-8441-7941-B2B4-61BF3648B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7041D-F9A7-FA4F-9E65-DEB61B1E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357-32A8-AE4F-945D-6DF7E69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145E-F1A2-CA4B-BE3D-49374339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08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3B6-6510-0C4A-AD01-94892958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59AC-CCF3-D04A-BF29-6DA882A23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C2A9E-48A8-A34C-B894-7FAD2A3FF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05FF-1AAA-414C-9DC2-7CD9F499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1713-C656-DF48-854D-0C12904B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8A7EC-515B-5B4A-849F-EC95C3A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158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B76C-DCBA-CB43-B712-BBF730D71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E79C3-D904-EC4F-90E5-8D553D9F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37F93-A870-1B42-A583-2B775E90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B31AC-44B0-3544-9614-BA98967FB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3CE7-3B59-A44F-9AEC-C9A0AD6A0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59E0-CE0E-B544-8031-683AB08D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8CFEA-3BDF-7144-8278-FCE0FC20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F31ABA-E9DD-4943-BFD7-E663D40B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60898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E40C-713A-E746-990D-3C42E29C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AD0B3-8AFC-E740-A340-DE2750DF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0E8F9-3487-8846-B1CD-2537CDC9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BA77F-3A9A-AD41-A587-A1A4FD52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88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7A6C9-A932-4543-BC5E-83F3F516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678D7-5615-7E4F-8ED7-340F30C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A493E-037C-9745-A959-C9F50CF2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175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B2130-D961-104C-94CC-6E94477C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061-0848-5043-AA65-43DA029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F569A-CE67-AD4A-A468-573E3E20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AC72A-97B6-9443-9177-31906B38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73E-4740-454B-832F-BA93CF1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BE550-30B9-3E49-A123-80B8D4A2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6476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55F7-9ADC-2943-9561-FBAC255F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7BCC-06E7-7647-97BE-97F5FA812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E8BD4-41FE-1D44-940C-01C4139B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1708-A03D-AB41-BF6D-F391F4EFF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D640C-78DF-9945-8CBA-9122FB6E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6E9F-10F9-DB4A-8C1F-3982CB3E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9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CE32B-0812-7A42-8C90-3CAE7E54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8C9C-7B30-2D4D-8D95-EF90CFF5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EA2B-E28C-EB40-A660-3A68FB03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682D-9EE7-D441-A070-21DE31B14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509A0-DF95-8341-A211-0D229D4FA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785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rnh.se/9b76ed375u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hyperlink" Target="https://upload.wikimedia.org/wikipedia/commons/3/3a/OODA.Boyd.svg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hashicorp.com/terraform/language/settings/backends/s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developer.hashicorp.com/terraform/language/settings/backends/azurer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6CA8-4492-7F42-A6EC-4CDAAF2B9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606731"/>
            <a:ext cx="12318274" cy="25995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5400" dirty="0">
                <a:latin typeface="Work Sans" pitchFamily="2" charset="77"/>
              </a:rPr>
              <a:t>Najlepsze praktyki dla </a:t>
            </a:r>
            <a:r>
              <a:rPr lang="pl-PL" sz="5400" dirty="0" err="1">
                <a:latin typeface="Work Sans" pitchFamily="2" charset="77"/>
              </a:rPr>
              <a:t>Infrastructure</a:t>
            </a:r>
            <a:r>
              <a:rPr lang="pl-PL" sz="5400" dirty="0">
                <a:latin typeface="Work Sans" pitchFamily="2" charset="77"/>
              </a:rPr>
              <a:t>-as-a-</a:t>
            </a:r>
            <a:r>
              <a:rPr lang="pl-PL" sz="5400" dirty="0" err="1">
                <a:latin typeface="Work Sans" pitchFamily="2" charset="77"/>
              </a:rPr>
              <a:t>Code</a:t>
            </a:r>
            <a:br>
              <a:rPr lang="pl-PL" sz="5400" dirty="0">
                <a:latin typeface="Work Sans" pitchFamily="2" charset="77"/>
              </a:rPr>
            </a:br>
            <a:r>
              <a:rPr lang="pl-PL" sz="5400" dirty="0">
                <a:latin typeface="Work Sans" pitchFamily="2" charset="77"/>
              </a:rPr>
              <a:t>na przykładzie </a:t>
            </a:r>
            <a:r>
              <a:rPr lang="pl-PL" sz="5400" dirty="0" err="1">
                <a:latin typeface="Work Sans" pitchFamily="2" charset="77"/>
              </a:rPr>
              <a:t>Terraforma</a:t>
            </a:r>
            <a:endParaRPr lang="pl-PL" sz="5400" dirty="0">
              <a:latin typeface="Work Sans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0CC25-509C-F842-8190-9CFC390D2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756747"/>
            <a:ext cx="9144000" cy="646386"/>
          </a:xfrm>
        </p:spPr>
        <p:txBody>
          <a:bodyPr>
            <a:normAutofit fontScale="92500" lnSpcReduction="10000"/>
          </a:bodyPr>
          <a:lstStyle/>
          <a:p>
            <a:r>
              <a:rPr lang="en-PL" dirty="0">
                <a:latin typeface="Work Sans" pitchFamily="2" charset="77"/>
              </a:rPr>
              <a:t>Wojciech Barczyński</a:t>
            </a:r>
            <a:br>
              <a:rPr lang="en-PL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VP of Engineering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BD16976-F74D-3959-5BBB-68B0EB49F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8033" y="5629269"/>
            <a:ext cx="2095931" cy="64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076E5676-E8EA-68FC-587C-CC6F17A32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6090613" y="267528"/>
            <a:ext cx="6770915" cy="6147916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F075-9736-AA4C-BD4A-D6F718B2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Common language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Artifacts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Platform</a:t>
            </a:r>
          </a:p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 </a:t>
            </a:r>
          </a:p>
          <a:p>
            <a:endParaRPr lang="en-US" sz="3600" dirty="0">
              <a:latin typeface="Work Sans" pitchFamily="2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098A376-6697-3204-577B-CD0EC055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Work Sans" pitchFamily="2" charset="77"/>
              </a:rPr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2674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5947-BF46-E211-9E3F-5B70172B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/>
              <a:t>Hiring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328EF-6042-5C8C-0BD9-04DBB69B5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906300" cy="3207258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Work Sans" pitchFamily="2" charset="77"/>
              </a:rPr>
              <a:t>Golang* developers passionate about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system engineering, DevOps culture,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or building tools.</a:t>
            </a:r>
          </a:p>
          <a:p>
            <a:pPr>
              <a:lnSpc>
                <a:spcPct val="100000"/>
              </a:lnSpc>
            </a:pPr>
            <a:endParaRPr lang="en-US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Work Sans" pitchFamily="2" charset="77"/>
              </a:rPr>
              <a:t>  * at least 1 year of experience in Golang.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C0C32C-E739-EB61-09D4-BB9A5774F1E2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CC74553-9FF5-9513-9074-47C83A42D87C}"/>
              </a:ext>
            </a:extLst>
          </p:cNvPr>
          <p:cNvSpPr txBox="1">
            <a:spLocks/>
          </p:cNvSpPr>
          <p:nvPr/>
        </p:nvSpPr>
        <p:spPr>
          <a:xfrm>
            <a:off x="424815" y="6060350"/>
            <a:ext cx="4175765" cy="8435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Work Sans" pitchFamily="2" charset="77"/>
              </a:rPr>
              <a:t>Learn more/apply: </a:t>
            </a:r>
            <a:r>
              <a:rPr lang="en-US" sz="2000" dirty="0">
                <a:hlinkClick r:id="rId2"/>
              </a:rPr>
              <a:t>https://grnh.se/9b76ed375us</a:t>
            </a:r>
            <a:endParaRPr lang="en-US" sz="2000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sz="2000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E56020A-C4B9-DD9A-0EEB-BB4FC880D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4815" y="229394"/>
            <a:ext cx="3304413" cy="102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1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5364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latin typeface="Work Sans" pitchFamily="2" charset="77"/>
              </a:rPr>
              <a:t>Questions?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7986739" y="6456970"/>
            <a:ext cx="9385509" cy="4062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F63A-2604-F4F5-5544-689E2AE9B84C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488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D969-DA99-C04B-B7B4-6B0B94E4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5400" b="1" dirty="0"/>
              <a:t>Backup</a:t>
            </a:r>
            <a:endParaRPr lang="en-PL" sz="5400" b="1" dirty="0"/>
          </a:p>
        </p:txBody>
      </p:sp>
    </p:spTree>
    <p:extLst>
      <p:ext uri="{BB962C8B-B14F-4D97-AF65-F5344CB8AC3E}">
        <p14:creationId xmlns:p14="http://schemas.microsoft.com/office/powerpoint/2010/main" val="146350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Recommended read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FB49-199C-0E4D-8AD0-0EAFB878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748" y="3944"/>
            <a:ext cx="3384486" cy="253836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EE9B29-8794-264B-98F7-10E689638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1813">
            <a:off x="173647" y="1479717"/>
            <a:ext cx="2832016" cy="407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671CD1-D558-5F40-AD5C-E80903759014}"/>
              </a:ext>
            </a:extLst>
          </p:cNvPr>
          <p:cNvSpPr/>
          <p:nvPr/>
        </p:nvSpPr>
        <p:spPr>
          <a:xfrm>
            <a:off x="120594" y="5717066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8B9AF4-4B18-F144-8BA4-8B71D70F0006}"/>
              </a:ext>
            </a:extLst>
          </p:cNvPr>
          <p:cNvSpPr/>
          <p:nvPr/>
        </p:nvSpPr>
        <p:spPr>
          <a:xfrm>
            <a:off x="9083570" y="432114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3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4200ED7-4103-9444-B0FE-BA357613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116">
            <a:off x="6783465" y="4036811"/>
            <a:ext cx="2095557" cy="310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C4A9DC6-604F-A44F-A830-43C52F41D5AF}"/>
              </a:ext>
            </a:extLst>
          </p:cNvPr>
          <p:cNvSpPr/>
          <p:nvPr/>
        </p:nvSpPr>
        <p:spPr>
          <a:xfrm>
            <a:off x="6932887" y="2318223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3E031-2012-CA47-8AC9-DC95BFB413B7}"/>
              </a:ext>
            </a:extLst>
          </p:cNvPr>
          <p:cNvSpPr txBox="1"/>
          <p:nvPr/>
        </p:nvSpPr>
        <p:spPr>
          <a:xfrm>
            <a:off x="1018951" y="5636089"/>
            <a:ext cx="56190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Concrete, do A, do B, </a:t>
            </a:r>
          </a:p>
          <a:p>
            <a:r>
              <a:rPr lang="en-US" sz="2400" dirty="0"/>
              <a:t>because C</a:t>
            </a:r>
            <a:br>
              <a:rPr lang="en-US" sz="2400" dirty="0"/>
            </a:br>
            <a:r>
              <a:rPr lang="en-US" sz="2400" dirty="0"/>
              <a:t>(DevOps here as culture, not an admin </a:t>
            </a:r>
            <a:r>
              <a:rPr lang="en-US" sz="2400" dirty="0">
                <a:sym typeface="Wingdings" pitchFamily="2" charset="2"/>
              </a:rPr>
              <a:t> </a:t>
            </a:r>
            <a:r>
              <a:rPr lang="en-US" sz="24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BF936C-6962-E44F-9F1F-BD98841D862F}"/>
              </a:ext>
            </a:extLst>
          </p:cNvPr>
          <p:cNvSpPr txBox="1"/>
          <p:nvPr/>
        </p:nvSpPr>
        <p:spPr>
          <a:xfrm>
            <a:off x="7831244" y="2526851"/>
            <a:ext cx="3292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first 4 chapters,</a:t>
            </a:r>
            <a:br>
              <a:rPr lang="en-US" sz="2400" dirty="0"/>
            </a:br>
            <a:r>
              <a:rPr lang="en-US" sz="2400" dirty="0"/>
              <a:t>the rest if you have time.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0462E-0692-8C4F-8D1C-36467413104A}"/>
              </a:ext>
            </a:extLst>
          </p:cNvPr>
          <p:cNvSpPr txBox="1"/>
          <p:nvPr/>
        </p:nvSpPr>
        <p:spPr>
          <a:xfrm>
            <a:off x="9253999" y="5198670"/>
            <a:ext cx="30176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story,</a:t>
            </a:r>
            <a:br>
              <a:rPr lang="en-US" sz="2400" dirty="0"/>
            </a:br>
            <a:r>
              <a:rPr lang="en-US" sz="2400" dirty="0"/>
              <a:t>not as straight forward</a:t>
            </a:r>
            <a:br>
              <a:rPr lang="en-US" sz="2400" dirty="0"/>
            </a:br>
            <a:r>
              <a:rPr lang="en-US" sz="2400" dirty="0"/>
              <a:t>as (1)</a:t>
            </a:r>
          </a:p>
        </p:txBody>
      </p:sp>
    </p:spTree>
    <p:extLst>
      <p:ext uri="{BB962C8B-B14F-4D97-AF65-F5344CB8AC3E}">
        <p14:creationId xmlns:p14="http://schemas.microsoft.com/office/powerpoint/2010/main" val="23630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Work Sans" pitchFamily="2" charset="77"/>
              </a:rPr>
              <a:t>The way of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45365-E00D-1D4C-9482-55AD0B224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" r="21104" b="-2"/>
          <a:stretch/>
        </p:blipFill>
        <p:spPr>
          <a:xfrm>
            <a:off x="828772" y="1904281"/>
            <a:ext cx="5074070" cy="42726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1825625"/>
            <a:ext cx="5015484" cy="4351338"/>
          </a:xfrm>
        </p:spPr>
        <p:txBody>
          <a:bodyPr>
            <a:normAutofit/>
          </a:bodyPr>
          <a:lstStyle/>
          <a:p>
            <a:r>
              <a:rPr lang="pl-PL" sz="3600">
                <a:latin typeface="Work Sans" pitchFamily="2" charset="77"/>
              </a:rPr>
              <a:t>In iterations</a:t>
            </a:r>
          </a:p>
          <a:p>
            <a:r>
              <a:rPr lang="en-US" sz="3600">
                <a:latin typeface="Work Sans" pitchFamily="2" charset="77"/>
              </a:rPr>
              <a:t>Learn-as-you-go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37ACEA-3130-F649-A6AF-1C3264E2DBF4}"/>
              </a:ext>
            </a:extLst>
          </p:cNvPr>
          <p:cNvSpPr/>
          <p:nvPr/>
        </p:nvSpPr>
        <p:spPr>
          <a:xfrm>
            <a:off x="838200" y="6144334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www.flickr.com</a:t>
            </a:r>
            <a:r>
              <a:rPr lang="en-US" sz="1000" dirty="0"/>
              <a:t>/photos/</a:t>
            </a:r>
            <a:r>
              <a:rPr lang="en-US" sz="1000" dirty="0" err="1"/>
              <a:t>bruno_brujah</a:t>
            </a:r>
            <a:r>
              <a:rPr lang="en-US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944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596E-9FE6-9449-AF4A-A749C3AD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Rabbit holes everywhere…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DFAE-356A-0D44-8AE8-C2CC1AC3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/>
              <a:t>Approach:</a:t>
            </a:r>
          </a:p>
          <a:p>
            <a:r>
              <a:rPr lang="en-US" sz="3600"/>
              <a:t>The iteration, decision, deliver</a:t>
            </a:r>
          </a:p>
          <a:p>
            <a:r>
              <a:rPr lang="en-US" sz="3600"/>
              <a:t>As soon as possible </a:t>
            </a:r>
            <a:br>
              <a:rPr lang="en-US" sz="3600"/>
            </a:br>
            <a:r>
              <a:rPr lang="en-US" sz="3600"/>
              <a:t>to get into the cycle Patch Patch Patch</a:t>
            </a:r>
          </a:p>
          <a:p>
            <a:endParaRPr lang="en-US" sz="3600"/>
          </a:p>
          <a:p>
            <a:pPr marL="0" indent="0">
              <a:buNone/>
            </a:pPr>
            <a:r>
              <a:rPr lang="en-US" sz="3600"/>
              <a:t>Alternative take:</a:t>
            </a:r>
          </a:p>
          <a:p>
            <a:r>
              <a:rPr lang="en-US" sz="3600"/>
              <a:t>Lean v1/v2*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79DBA-18C2-7144-8586-3CF41241F222}"/>
              </a:ext>
            </a:extLst>
          </p:cNvPr>
          <p:cNvSpPr/>
          <p:nvPr/>
        </p:nvSpPr>
        <p:spPr>
          <a:xfrm>
            <a:off x="838200" y="6176963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* https://katemats.com/blog/lean-software-development-build-v1s-and-v2s</a:t>
            </a:r>
          </a:p>
        </p:txBody>
      </p:sp>
    </p:spTree>
    <p:extLst>
      <p:ext uri="{BB962C8B-B14F-4D97-AF65-F5344CB8AC3E}">
        <p14:creationId xmlns:p14="http://schemas.microsoft.com/office/powerpoint/2010/main" val="33894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6603-1C20-A640-8944-F5E516FA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D975A9-B3F8-2B4C-B815-E62FEAE0C07C}"/>
              </a:ext>
            </a:extLst>
          </p:cNvPr>
          <p:cNvSpPr/>
          <p:nvPr/>
        </p:nvSpPr>
        <p:spPr>
          <a:xfrm>
            <a:off x="1877122" y="6308209"/>
            <a:ext cx="8437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https://upload.wikimedia.org/wikipedia/commons/3/3a/OODA.Boyd.svg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AF789-1CBA-894D-8FC8-80CC9E66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84" y="2027386"/>
            <a:ext cx="9652725" cy="394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5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775" y="1928388"/>
            <a:ext cx="5904449" cy="3001224"/>
          </a:xfrm>
        </p:spPr>
      </p:pic>
    </p:spTree>
    <p:extLst>
      <p:ext uri="{BB962C8B-B14F-4D97-AF65-F5344CB8AC3E}">
        <p14:creationId xmlns:p14="http://schemas.microsoft.com/office/powerpoint/2010/main" val="252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plan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co się zmieni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apply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wykonanie planu</a:t>
            </a:r>
            <a:endParaRPr lang="pl-P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27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779" y="2070838"/>
            <a:ext cx="5904449" cy="3001224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557E231-FC44-B77D-E868-A6E6647ED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228" y="1696133"/>
            <a:ext cx="5379284" cy="1732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801E94-5F08-D3C5-B881-D012A652F3C5}"/>
              </a:ext>
            </a:extLst>
          </p:cNvPr>
          <p:cNvSpPr/>
          <p:nvPr/>
        </p:nvSpPr>
        <p:spPr>
          <a:xfrm>
            <a:off x="6988628" y="4199354"/>
            <a:ext cx="2620328" cy="74009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Work Sans" pitchFamily="2" charset="77"/>
              </a:rPr>
              <a:t>terraform state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5DB907D-9C5C-8A5A-2BD4-53E380712EDE}"/>
              </a:ext>
            </a:extLst>
          </p:cNvPr>
          <p:cNvSpPr/>
          <p:nvPr/>
        </p:nvSpPr>
        <p:spPr>
          <a:xfrm rot="19933339">
            <a:off x="5314119" y="2407315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DD0C48B-4DF6-5BF0-8794-40AA1287EE82}"/>
              </a:ext>
            </a:extLst>
          </p:cNvPr>
          <p:cNvSpPr/>
          <p:nvPr/>
        </p:nvSpPr>
        <p:spPr>
          <a:xfrm>
            <a:off x="5390605" y="4199354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9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2BBC5-F7E6-5D33-B4E0-A13313BB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BC85-2A1C-2E53-B98F-0CC1DAE71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  <a:hlinkClick r:id="rId3"/>
              </a:rPr>
              <a:t>AWS s3 + DynamoDB</a:t>
            </a:r>
            <a:endParaRPr lang="en-US" dirty="0">
              <a:latin typeface="Work Sans" pitchFamily="2" charset="77"/>
            </a:endParaRPr>
          </a:p>
          <a:p>
            <a:r>
              <a:rPr lang="en-US" dirty="0">
                <a:latin typeface="Work Sans" pitchFamily="2" charset="77"/>
              </a:rPr>
              <a:t>Google Cloud Storage</a:t>
            </a:r>
          </a:p>
          <a:p>
            <a:r>
              <a:rPr lang="en-US" dirty="0">
                <a:latin typeface="Work Sans" pitchFamily="2" charset="77"/>
                <a:hlinkClick r:id="rId4"/>
              </a:rPr>
              <a:t>Azure storage</a:t>
            </a:r>
            <a:r>
              <a:rPr lang="en-US" dirty="0">
                <a:latin typeface="Work Sans" pitchFamily="2" charset="77"/>
              </a:rPr>
              <a:t> </a:t>
            </a:r>
          </a:p>
          <a:p>
            <a:endParaRPr lang="en-US" dirty="0">
              <a:latin typeface="Work Sans" pitchFamily="2" charset="77"/>
            </a:endParaRPr>
          </a:p>
          <a:p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US" dirty="0" err="1">
                <a:latin typeface="Work Sans" pitchFamily="2" charset="77"/>
              </a:rPr>
              <a:t>Wystarczy</a:t>
            </a:r>
            <a:r>
              <a:rPr lang="en-US" dirty="0">
                <a:latin typeface="Work Sans" pitchFamily="2" charset="77"/>
              </a:rPr>
              <a:t> po </a:t>
            </a:r>
            <a:r>
              <a:rPr lang="en-US" dirty="0" err="1">
                <a:latin typeface="Work Sans" pitchFamily="2" charset="77"/>
              </a:rPr>
              <a:t>prostu</a:t>
            </a:r>
            <a:r>
              <a:rPr lang="en-US" dirty="0">
                <a:latin typeface="Work Sans" pitchFamily="2" charset="77"/>
              </a:rPr>
              <a:t> </a:t>
            </a:r>
            <a:r>
              <a:rPr lang="en-US" dirty="0" err="1">
                <a:latin typeface="Work Sans" pitchFamily="2" charset="77"/>
              </a:rPr>
              <a:t>copy&amp;paste</a:t>
            </a:r>
            <a:r>
              <a:rPr lang="en-US" dirty="0">
                <a:latin typeface="Work Sans" pitchFamily="2" charset="77"/>
              </a:rPr>
              <a:t> z </a:t>
            </a:r>
            <a:r>
              <a:rPr lang="en-US" dirty="0" err="1">
                <a:latin typeface="Work Sans" pitchFamily="2" charset="77"/>
              </a:rPr>
              <a:t>dokumentacji</a:t>
            </a:r>
            <a:r>
              <a:rPr lang="en-US" dirty="0">
                <a:latin typeface="Work Sans" pitchFamily="2" charset="77"/>
              </a:rPr>
              <a:t>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DFFA60-E55C-90E0-BD0C-1CE1F9679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042" y="2197100"/>
            <a:ext cx="5397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2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9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18A644B-12E1-E7D0-5B15-17ACB1FC6A2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10466" y="643466"/>
            <a:ext cx="5571067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9E78DFC-FEC6-5B39-2664-8C8FF639D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Work Sans" pitchFamily="2" charset="77"/>
              </a:rPr>
              <a:t>How to choose the tech?</a:t>
            </a:r>
          </a:p>
        </p:txBody>
      </p:sp>
    </p:spTree>
    <p:extLst>
      <p:ext uri="{BB962C8B-B14F-4D97-AF65-F5344CB8AC3E}">
        <p14:creationId xmlns:p14="http://schemas.microsoft.com/office/powerpoint/2010/main" val="305237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High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PL" sz="3600" dirty="0">
                <a:latin typeface="Work Sans" pitchFamily="2" charset="77"/>
              </a:rPr>
              <a:t>Lead Time</a:t>
            </a:r>
          </a:p>
          <a:p>
            <a:r>
              <a:rPr lang="en-PL" sz="3600" dirty="0">
                <a:latin typeface="Work Sans" pitchFamily="2" charset="77"/>
              </a:rPr>
              <a:t>Deployment frequency</a:t>
            </a:r>
          </a:p>
          <a:p>
            <a:r>
              <a:rPr lang="en-PL" sz="3600" dirty="0">
                <a:latin typeface="Work Sans" pitchFamily="2" charset="77"/>
              </a:rPr>
              <a:t>Mean time to Recovery</a:t>
            </a:r>
          </a:p>
          <a:p>
            <a:r>
              <a:rPr lang="en-PL" sz="3600">
                <a:latin typeface="Work Sans" pitchFamily="2" charset="77"/>
              </a:rPr>
              <a:t>Change Fail Percent</a:t>
            </a:r>
            <a:endParaRPr lang="en-PL" sz="3600" dirty="0">
              <a:latin typeface="Work Sans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F4C1F-3039-0E45-B569-B0615576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>
                <a:latin typeface="Work Sans" pitchFamily="2" charset="77"/>
              </a:rPr>
              <a:t>High performa</a:t>
            </a:r>
            <a:r>
              <a:rPr lang="pl-PL" dirty="0">
                <a:latin typeface="Work Sans" pitchFamily="2" charset="77"/>
              </a:rPr>
              <a:t>n</a:t>
            </a:r>
            <a:r>
              <a:rPr lang="en-PL">
                <a:latin typeface="Work Sans" pitchFamily="2" charset="77"/>
              </a:rPr>
              <a:t>ce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6459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Commercial success</a:t>
            </a:r>
          </a:p>
          <a:p>
            <a:r>
              <a:rPr lang="en-US" sz="3600" dirty="0">
                <a:latin typeface="Work Sans" pitchFamily="2" charset="77"/>
              </a:rPr>
              <a:t>…</a:t>
            </a:r>
          </a:p>
          <a:p>
            <a:r>
              <a:rPr lang="en-US" sz="3600" dirty="0">
                <a:latin typeface="Work Sans" pitchFamily="2" charset="77"/>
              </a:rPr>
              <a:t>Satisfaction of the employees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8B8D5-F041-F22D-3811-B0CD243E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2250</TotalTime>
  <Words>298</Words>
  <Application>Microsoft Macintosh PowerPoint</Application>
  <PresentationFormat>Widescreen</PresentationFormat>
  <Paragraphs>70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Work Sans</vt:lpstr>
      <vt:lpstr>Office Theme</vt:lpstr>
      <vt:lpstr>Najlepsze praktyki dla Infrastructure-as-a-Code na przykładzie Terraforma</vt:lpstr>
      <vt:lpstr>Co to jest Terraform</vt:lpstr>
      <vt:lpstr>Co to jest Terraform</vt:lpstr>
      <vt:lpstr>Co to jest Terraform</vt:lpstr>
      <vt:lpstr>1. Remote state</vt:lpstr>
      <vt:lpstr>2. </vt:lpstr>
      <vt:lpstr>How to choose the tech?</vt:lpstr>
      <vt:lpstr>High performance</vt:lpstr>
      <vt:lpstr>High performance</vt:lpstr>
      <vt:lpstr>Kubernetes</vt:lpstr>
      <vt:lpstr>Hiring</vt:lpstr>
      <vt:lpstr>Questions?</vt:lpstr>
      <vt:lpstr>Backup</vt:lpstr>
      <vt:lpstr>Recommended read</vt:lpstr>
      <vt:lpstr>The way of Kubernetes</vt:lpstr>
      <vt:lpstr>Rabbit holes everywhere…</vt:lpstr>
      <vt:lpstr>OODA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674</cp:revision>
  <dcterms:created xsi:type="dcterms:W3CDTF">2021-05-16T20:00:34Z</dcterms:created>
  <dcterms:modified xsi:type="dcterms:W3CDTF">2022-12-11T22:32:35Z</dcterms:modified>
</cp:coreProperties>
</file>

<file path=docProps/thumbnail.jpeg>
</file>